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3502789366" r:id="rId1"/>
  </p:sldMasterIdLst>
  <p:notesMasterIdLst>
    <p:notesMasterId r:id="rId15"/>
  </p:notesMasterIdLst>
  <p:sldIdLst>
    <p:sldId id="1905173137" r:id="rId2"/>
    <p:sldId id="141135356" r:id="rId3"/>
    <p:sldId id="1905173159" r:id="rId4"/>
    <p:sldId id="1905173171" r:id="rId5"/>
    <p:sldId id="1905173135" r:id="rId6"/>
    <p:sldId id="1905173172" r:id="rId7"/>
    <p:sldId id="1905173173" r:id="rId8"/>
    <p:sldId id="1905173174" r:id="rId9"/>
    <p:sldId id="1905173161" r:id="rId10"/>
    <p:sldId id="1905173162" r:id="rId11"/>
    <p:sldId id="1905173175" r:id="rId12"/>
    <p:sldId id="1905173176" r:id="rId13"/>
    <p:sldId id="1905173138" r:id="rId14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206FD-5298-4E15-A28B-82C8B614AFEE}" type="datetimeFigureOut">
              <a:rPr lang="zh-CN" altLang="en-US" smtClean="0"/>
              <a:t>2018/1/11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86367-E3BC-402C-88D7-76B615C0D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9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86367-E3BC-402C-88D7-76B615C0D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50353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8287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3592" y="-1772332"/>
            <a:ext cx="11997583" cy="11179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BB8765-BB5C-4699-A9F1-E2FEA24B4844}"/>
              </a:ext>
            </a:extLst>
          </p:cNvPr>
          <p:cNvSpPr txBox="1"/>
          <p:nvPr/>
        </p:nvSpPr>
        <p:spPr>
          <a:xfrm>
            <a:off x="4332926" y="1539570"/>
            <a:ext cx="100623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图解普林斯顿</a:t>
            </a:r>
            <a:endParaRPr lang="en-US" altLang="zh-CN" sz="11800" dirty="0">
              <a:solidFill>
                <a:schemeClr val="bg1"/>
              </a:solidFill>
            </a:endParaRPr>
          </a:p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微积分读本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1F8D70-5337-46CF-A9C7-471776EEF1AD}"/>
              </a:ext>
            </a:extLst>
          </p:cNvPr>
          <p:cNvGrpSpPr/>
          <p:nvPr/>
        </p:nvGrpSpPr>
        <p:grpSpPr>
          <a:xfrm>
            <a:off x="6134805" y="6108925"/>
            <a:ext cx="3778122" cy="2060314"/>
            <a:chOff x="5885421" y="6025797"/>
            <a:chExt cx="3725251" cy="2031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423D844-4E63-473B-9D63-A05E0DB90AF4}"/>
                </a:ext>
              </a:extLst>
            </p:cNvPr>
            <p:cNvGrpSpPr/>
            <p:nvPr/>
          </p:nvGrpSpPr>
          <p:grpSpPr>
            <a:xfrm>
              <a:off x="5885421" y="6025797"/>
              <a:ext cx="3694997" cy="1227058"/>
              <a:chOff x="7603972" y="7852480"/>
              <a:chExt cx="3520227" cy="1018351"/>
            </a:xfrm>
          </p:grpSpPr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03972" y="7852480"/>
                <a:ext cx="3520227" cy="1018351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F5F7F1-EAAD-4C34-A8C4-4B45BA376561}"/>
                  </a:ext>
                </a:extLst>
              </p:cNvPr>
              <p:cNvSpPr txBox="1"/>
              <p:nvPr/>
            </p:nvSpPr>
            <p:spPr>
              <a:xfrm>
                <a:off x="7840928" y="8094223"/>
                <a:ext cx="3111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由  </a:t>
                </a:r>
                <a:r>
                  <a:rPr lang="zh-CN" altLang="en-US" sz="280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遇见数学 </a:t>
                </a:r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倾情制作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99659C-9007-490F-A166-38EF4B66D0E3}"/>
                </a:ext>
              </a:extLst>
            </p:cNvPr>
            <p:cNvSpPr txBox="1"/>
            <p:nvPr/>
          </p:nvSpPr>
          <p:spPr>
            <a:xfrm>
              <a:off x="5885421" y="7533605"/>
              <a:ext cx="3725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微信公众号</a:t>
              </a: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: MeetMath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6811BD31-9D2E-4C3D-AB15-EF8352788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6430" y="6130205"/>
            <a:ext cx="1926620" cy="19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9 壳法旋转体体积3">
            <a:hlinkClick r:id="" action="ppaction://media"/>
            <a:extLst>
              <a:ext uri="{FF2B5EF4-FFF2-40B4-BE49-F238E27FC236}">
                <a16:creationId xmlns:a16="http://schemas.microsoft.com/office/drawing/2014/main" id="{240B23C1-E2EA-42D4-A3B2-45D0B18B1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5234" y="1928919"/>
            <a:ext cx="13832320" cy="73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29 弧长公式">
            <a:hlinkClick r:id="" action="ppaction://media"/>
            <a:extLst>
              <a:ext uri="{FF2B5EF4-FFF2-40B4-BE49-F238E27FC236}">
                <a16:creationId xmlns:a16="http://schemas.microsoft.com/office/drawing/2014/main" id="{416A9D2C-12CC-4BF4-BE5B-A625483E3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6442" y="890473"/>
            <a:ext cx="10219642" cy="83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11" name="29 旋转体的表面积">
            <a:hlinkClick r:id="" action="ppaction://media"/>
            <a:extLst>
              <a:ext uri="{FF2B5EF4-FFF2-40B4-BE49-F238E27FC236}">
                <a16:creationId xmlns:a16="http://schemas.microsoft.com/office/drawing/2014/main" id="{306AE3CE-F72D-409D-9DE6-F1B908972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4128" y="448658"/>
            <a:ext cx="6246091" cy="93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9104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92" y="392959"/>
            <a:ext cx="12117321" cy="9501081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6091" y="2628289"/>
            <a:ext cx="12359699" cy="188235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4552" y="4510641"/>
            <a:ext cx="2829633" cy="818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592A45-7F87-4C08-8E39-18363A1E80B0}"/>
              </a:ext>
            </a:extLst>
          </p:cNvPr>
          <p:cNvSpPr txBox="1"/>
          <p:nvPr/>
        </p:nvSpPr>
        <p:spPr>
          <a:xfrm>
            <a:off x="7533387" y="4627539"/>
            <a:ext cx="228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遇见数学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7C333-8D84-4360-B9F2-C64D9DBF63F9}"/>
              </a:ext>
            </a:extLst>
          </p:cNvPr>
          <p:cNvSpPr txBox="1"/>
          <p:nvPr/>
        </p:nvSpPr>
        <p:spPr>
          <a:xfrm>
            <a:off x="6984552" y="8374505"/>
            <a:ext cx="537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更多内容请关注微信公众号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: MeetMath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3C5D83D-6E35-4248-9455-DC55D2C6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7036" y="5713639"/>
            <a:ext cx="2064663" cy="2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4651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01" y="518069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4529275" y="3435340"/>
            <a:ext cx="393671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28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8736791" y="4351834"/>
            <a:ext cx="3211136" cy="19082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8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复数</a:t>
            </a:r>
            <a:endParaRPr lang="en-US" altLang="zh-CN" sz="118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9" name="28 欧拉公式">
            <a:hlinkClick r:id="" action="ppaction://media"/>
            <a:extLst>
              <a:ext uri="{FF2B5EF4-FFF2-40B4-BE49-F238E27FC236}">
                <a16:creationId xmlns:a16="http://schemas.microsoft.com/office/drawing/2014/main" id="{8E05FE3F-0964-4488-AB92-927DEAA6D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3486" y="773799"/>
            <a:ext cx="8481028" cy="92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8 复平面角度">
            <a:hlinkClick r:id="" action="ppaction://media"/>
            <a:extLst>
              <a:ext uri="{FF2B5EF4-FFF2-40B4-BE49-F238E27FC236}">
                <a16:creationId xmlns:a16="http://schemas.microsoft.com/office/drawing/2014/main" id="{7826CC6C-B21D-43AC-B5CC-64DD34816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7145" y="1584879"/>
            <a:ext cx="12673710" cy="73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808089" y="3099367"/>
            <a:ext cx="430991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6652368" y="4420225"/>
            <a:ext cx="103412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体积、弧长和表面积</a:t>
            </a:r>
            <a:endParaRPr lang="zh-CN" altLang="en-US" sz="88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1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9 旋转体的体积">
            <a:hlinkClick r:id="" action="ppaction://media"/>
            <a:extLst>
              <a:ext uri="{FF2B5EF4-FFF2-40B4-BE49-F238E27FC236}">
                <a16:creationId xmlns:a16="http://schemas.microsoft.com/office/drawing/2014/main" id="{ADDED530-6E48-4456-B66F-CD4A5D219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9837" y="1148201"/>
            <a:ext cx="9098772" cy="83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29 圆盘法求旋转体体积">
            <a:hlinkClick r:id="" action="ppaction://media"/>
            <a:extLst>
              <a:ext uri="{FF2B5EF4-FFF2-40B4-BE49-F238E27FC236}">
                <a16:creationId xmlns:a16="http://schemas.microsoft.com/office/drawing/2014/main" id="{685413EA-C835-4072-99C5-62D3163F1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2103" y="1119294"/>
            <a:ext cx="11209113" cy="80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29 壳法旋转体体积1">
            <a:hlinkClick r:id="" action="ppaction://media"/>
            <a:extLst>
              <a:ext uri="{FF2B5EF4-FFF2-40B4-BE49-F238E27FC236}">
                <a16:creationId xmlns:a16="http://schemas.microsoft.com/office/drawing/2014/main" id="{F3A48E35-6A7F-44A6-93EF-2B9C3F812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90169" y="1208547"/>
            <a:ext cx="8309341" cy="78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5" name="29 壳法旋转体体积2">
            <a:hlinkClick r:id="" action="ppaction://media"/>
            <a:extLst>
              <a:ext uri="{FF2B5EF4-FFF2-40B4-BE49-F238E27FC236}">
                <a16:creationId xmlns:a16="http://schemas.microsoft.com/office/drawing/2014/main" id="{387D57E9-1F26-4CB8-8125-0D0383122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4980" y="1772661"/>
            <a:ext cx="12423732" cy="65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7745</TotalTime>
  <Words>37</Words>
  <Application>Microsoft Office PowerPoint</Application>
  <PresentationFormat>自定义</PresentationFormat>
  <Paragraphs>11</Paragraphs>
  <Slides>13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Arial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李想</cp:lastModifiedBy>
  <cp:revision>108</cp:revision>
  <dcterms:modified xsi:type="dcterms:W3CDTF">2018-01-12T08:34:06Z</dcterms:modified>
</cp:coreProperties>
</file>